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810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7E8E-278B-4A9B-BC6E-30722BB2C70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CEA6-5FD7-4C0D-A92E-768A04019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7E8E-278B-4A9B-BC6E-30722BB2C70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CEA6-5FD7-4C0D-A92E-768A04019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7E8E-278B-4A9B-BC6E-30722BB2C70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CEA6-5FD7-4C0D-A92E-768A04019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7E8E-278B-4A9B-BC6E-30722BB2C70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CEA6-5FD7-4C0D-A92E-768A04019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7E8E-278B-4A9B-BC6E-30722BB2C70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CEA6-5FD7-4C0D-A92E-768A04019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7E8E-278B-4A9B-BC6E-30722BB2C70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CEA6-5FD7-4C0D-A92E-768A04019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7E8E-278B-4A9B-BC6E-30722BB2C70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CEA6-5FD7-4C0D-A92E-768A04019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7E8E-278B-4A9B-BC6E-30722BB2C70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CEA6-5FD7-4C0D-A92E-768A04019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7E8E-278B-4A9B-BC6E-30722BB2C70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CEA6-5FD7-4C0D-A92E-768A04019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7E8E-278B-4A9B-BC6E-30722BB2C70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CEA6-5FD7-4C0D-A92E-768A04019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67E8E-278B-4A9B-BC6E-30722BB2C70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CEA6-5FD7-4C0D-A92E-768A04019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67E8E-278B-4A9B-BC6E-30722BB2C70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ACEA6-5FD7-4C0D-A92E-768A04019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XuanQuyet\Desktop\NHAC%20THE%20DUC\TuoiNhoDungXayThanhPhoAnhHung-V.A-3323589_hq.mp3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XuanQuyet\Desktop\NHAC%20THE%20DUC\This%20One%20s%20For%20You%20Euro%202%20-%20David%20Guetta%20Zara%20Larsson%20(Nhac.Pro.Vn).mp3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inh-nen-powerpoint-dong-vat-dep-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00034" y="285728"/>
            <a:ext cx="7000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 TIỂU HỌC ĐÔ THỊ VIỆT HƯNG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72" y="2204388"/>
            <a:ext cx="8072494" cy="193899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B050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THỂ DỤC </a:t>
            </a:r>
            <a:r>
              <a:rPr lang="en-US" sz="4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1. TIẾT 29</a:t>
            </a:r>
            <a:endParaRPr lang="en-US" sz="40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TD RÈN LUYỆN TƯ THẾ CƠ BẢN</a:t>
            </a:r>
            <a:endParaRPr lang="en-US" sz="40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TRÒ CHƠI </a:t>
            </a:r>
            <a:endParaRPr lang="en-US" sz="40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43372" y="5773183"/>
            <a:ext cx="38576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Yến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en-powerpoint-2007-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"/>
            <a:ext cx="9191656" cy="689374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71406" y="500042"/>
            <a:ext cx="91440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 algn="just">
              <a:buAutoNum type="romanU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MỤC TIÊU</a:t>
            </a:r>
          </a:p>
          <a:p>
            <a:pPr marL="400050" indent="-400050" algn="just">
              <a:buAutoNum type="arabicPeriod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TD RLTTCB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Y/c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400050" indent="-40005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400050" indent="-40005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2.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-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túc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 -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kỷ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inh-nen-powerpoint-dong-vat-dep-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14282" y="2103302"/>
            <a:ext cx="69294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KHỞI ĐỘNG</a:t>
            </a:r>
          </a:p>
          <a:p>
            <a:pPr marL="400050" indent="-400050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Giậm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endParaRPr lang="en-US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TuoiNhoDungXayThanhPhoAnhHung-V.A-3323589_hq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6858016" y="628652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557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inh-nen-powerpoint-dep-hd-4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0"/>
            <a:ext cx="9144000" cy="6858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42876" y="71414"/>
            <a:ext cx="87154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 descr="IMG_301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71406" y="2500274"/>
            <a:ext cx="4572032" cy="3429024"/>
          </a:xfrm>
          <a:prstGeom prst="rect">
            <a:avLst/>
          </a:prstGeom>
        </p:spPr>
      </p:pic>
      <p:pic>
        <p:nvPicPr>
          <p:cNvPr id="10" name="Picture 9" descr="IMG_301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5400000">
            <a:off x="4884546" y="2509231"/>
            <a:ext cx="4643438" cy="3482579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rot="16200000" flipH="1">
            <a:off x="2285984" y="5000636"/>
            <a:ext cx="714380" cy="42862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1857356" y="5429264"/>
            <a:ext cx="71438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6286512" y="5072074"/>
            <a:ext cx="642942" cy="2143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6200000" flipH="1">
            <a:off x="6357950" y="5786454"/>
            <a:ext cx="714380" cy="28575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 flipV="1">
            <a:off x="7929586" y="5643578"/>
            <a:ext cx="500066" cy="28575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 descr="Hiển thị IMG_250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4" name="AutoShape 4" descr="Hiển thị IMG_250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6" name="AutoShape 6" descr="Hiển thị IMG_250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2" descr="hinh-nen-powerpoint-dep-hd-4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0"/>
            <a:ext cx="9144000" cy="68580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42876" y="71414"/>
            <a:ext cx="87154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hông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nen-powerpoint-2007-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0"/>
            <a:ext cx="9193563" cy="6786587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85720" y="214290"/>
            <a:ext cx="67151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“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1357298"/>
            <a:ext cx="750099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chạm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mốc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This One s For You Euro 2 - David Guetta Zara Larsson (Nhac.Pro.Vn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57224" y="557214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733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nhung-mau-phong-nen-slide-chu-de-the-thao-moi-nhat-hinh-anh-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71472" y="214290"/>
            <a:ext cx="52149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3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vỗ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3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1500174"/>
            <a:ext cx="735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72" y="2214554"/>
            <a:ext cx="4143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aa5685154ef793d3f5926d7562d9c1eb14bc3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235</Words>
  <Application>Microsoft Office PowerPoint</Application>
  <PresentationFormat>On-screen Show (4:3)</PresentationFormat>
  <Paragraphs>29</Paragraphs>
  <Slides>7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XuanQuyet</dc:creator>
  <cp:lastModifiedBy>XuanQuyet</cp:lastModifiedBy>
  <cp:revision>30</cp:revision>
  <dcterms:created xsi:type="dcterms:W3CDTF">2016-10-15T02:22:16Z</dcterms:created>
  <dcterms:modified xsi:type="dcterms:W3CDTF">2016-12-14T23:40:35Z</dcterms:modified>
</cp:coreProperties>
</file>